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2" r:id="rId6"/>
    <p:sldId id="263" r:id="rId7"/>
    <p:sldId id="259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0033"/>
    <a:srgbClr val="660066"/>
    <a:srgbClr val="4D4D4D"/>
    <a:srgbClr val="7777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original_metal_b"/>
          <p:cNvPicPr>
            <a:picLocks noChangeAspect="1" noChangeArrowheads="1" noCrop="1"/>
          </p:cNvPicPr>
          <p:nvPr userDrawn="1"/>
        </p:nvPicPr>
        <p:blipFill>
          <a:blip r:embed="rId3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048000"/>
            <a:ext cx="1447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505200"/>
            <a:ext cx="6477000" cy="1295400"/>
          </a:xfrm>
        </p:spPr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4724400"/>
            <a:ext cx="64770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4F332-C235-4CDF-AA5E-9665C152A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0A6DC-E6EF-4ED9-B622-F653F13FE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4638"/>
            <a:ext cx="19431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38"/>
            <a:ext cx="56769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64C6C-7CD0-47D1-BA47-9FED36D6B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A4EA2-4A88-4F0F-A1DC-37CDD538F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31DFF-5B2E-430F-904F-EC11D354B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524000"/>
            <a:ext cx="3276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524000"/>
            <a:ext cx="3276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94CA-D457-4C52-8F2E-7BABCB1D6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2E490-BB7D-4E47-9998-C7FB8E3F1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  <p:bldP spid="5" grpId="0" build="p" autoUpdateAnimBg="0"/>
      <p:bldP spid="6" grpId="0" build="p" autoUpdateAnimBg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AAF6B-1321-4E2E-8C69-D1834BCDE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24590-42AE-4169-8607-095A1B6B8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A412A-725A-451D-BF89-60D5EA6E2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Bitmap_128.bmp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447800" y="1371600"/>
            <a:ext cx="6019800" cy="4495800"/>
          </a:xfrm>
          <a:prstGeom prst="rect">
            <a:avLst/>
          </a:prstGeom>
          <a:effectLst>
            <a:innerShdw blurRad="114300">
              <a:prstClr val="black"/>
            </a:innerShdw>
            <a:softEdge rad="31750"/>
          </a:effectLst>
        </p:spPr>
      </p:pic>
      <p:pic>
        <p:nvPicPr>
          <p:cNvPr id="6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5715000" cy="10668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218112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824538"/>
            <a:ext cx="6705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99-D141-4F6A-962F-D8644DB82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524000"/>
            <a:ext cx="67056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79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8CDCB822-18C5-4A81-A9A6-7B142E2D23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59" r:id="rId10"/>
    <p:sldLayoutId id="214748365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D2D8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D2D8A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D2D8A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D2D8A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D2D8A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blagoda.com/wp-content/uploads/2013/01/Kids_Internet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lichnorastu.ru/wp-content/uploads/2013/04/s749.jpg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001skazka.com/" TargetMode="External"/><Relationship Id="rId13" Type="http://schemas.openxmlformats.org/officeDocument/2006/relationships/hyperlink" Target="http://www.toys-speak.com/" TargetMode="External"/><Relationship Id="rId3" Type="http://schemas.openxmlformats.org/officeDocument/2006/relationships/hyperlink" Target="http://www.tvidi.ru/" TargetMode="External"/><Relationship Id="rId7" Type="http://schemas.openxmlformats.org/officeDocument/2006/relationships/hyperlink" Target="http://www.nd.ru/DK" TargetMode="External"/><Relationship Id="rId12" Type="http://schemas.openxmlformats.org/officeDocument/2006/relationships/hyperlink" Target="http://www.murzilka.org/" TargetMode="External"/><Relationship Id="rId2" Type="http://schemas.openxmlformats.org/officeDocument/2006/relationships/hyperlink" Target="http://maps.google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llforchildren.ru/" TargetMode="External"/><Relationship Id="rId11" Type="http://schemas.openxmlformats.org/officeDocument/2006/relationships/hyperlink" Target="http://www.teremoc.ru/" TargetMode="External"/><Relationship Id="rId5" Type="http://schemas.openxmlformats.org/officeDocument/2006/relationships/hyperlink" Target="http://www.smeshariki.ru/" TargetMode="External"/><Relationship Id="rId10" Type="http://schemas.openxmlformats.org/officeDocument/2006/relationships/hyperlink" Target="http://membrana.ru/" TargetMode="External"/><Relationship Id="rId4" Type="http://schemas.openxmlformats.org/officeDocument/2006/relationships/hyperlink" Target="http://www.mirbibigona.ru/" TargetMode="External"/><Relationship Id="rId9" Type="http://schemas.openxmlformats.org/officeDocument/2006/relationships/hyperlink" Target="http://vkids.km.ru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gromagazin.ru/img/wysiwyg/Jungunternehmer_254399.jpg" TargetMode="External"/><Relationship Id="rId3" Type="http://schemas.openxmlformats.org/officeDocument/2006/relationships/hyperlink" Target="http://rupor.sampo.ru/topic/19845" TargetMode="External"/><Relationship Id="rId7" Type="http://schemas.openxmlformats.org/officeDocument/2006/relationships/hyperlink" Target="http://images.vfl.ru/ii/1370090376/227bfc88/2450013_m.jpg" TargetMode="External"/><Relationship Id="rId2" Type="http://schemas.openxmlformats.org/officeDocument/2006/relationships/hyperlink" Target="http://cbslibrary5.blogspot.ru/2013/06/blog-post_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2x2.su/public/wysiwyg/images/Depositphotos_7113734_s.jpg" TargetMode="External"/><Relationship Id="rId5" Type="http://schemas.openxmlformats.org/officeDocument/2006/relationships/hyperlink" Target="http://2x2.su/public/article/images/e733cf63ea4bdce41d55afadf9c2748c58b836f2.jpg" TargetMode="External"/><Relationship Id="rId10" Type="http://schemas.openxmlformats.org/officeDocument/2006/relationships/hyperlink" Target="http://mail.yandex.ru/re.jsx?h=a,OaqJ0b53EyhOypxWgY6-RQ&amp;l=aHR0cDovL2xpY2hub3Jhc3R1LnJ1L3dwLWNvbnRlbnQvdXBsb2Fkcy8yMDEzLzA0L3M3NDkuanBn" TargetMode="External"/><Relationship Id="rId4" Type="http://schemas.openxmlformats.org/officeDocument/2006/relationships/hyperlink" Target="http://www.blagoda.com/wp-content/uploads/2013/01/Kids_Internet.jpg" TargetMode="External"/><Relationship Id="rId9" Type="http://schemas.openxmlformats.org/officeDocument/2006/relationships/hyperlink" Target="http://www.childnmom.ru/wp-content/uploads/2012/09/semeyniy-budjet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447800" y="609600"/>
            <a:ext cx="6477000" cy="12954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ru-RU" sz="3200" b="1" dirty="0" smtClean="0"/>
              <a:t>Родительское собрание «Безопасность детей в интернете</a:t>
            </a:r>
            <a:endParaRPr lang="ru-RU" sz="3200" b="1" dirty="0" smtClean="0">
              <a:latin typeface="Arial" charset="0"/>
            </a:endParaRPr>
          </a:p>
        </p:txBody>
      </p:sp>
      <p:pic>
        <p:nvPicPr>
          <p:cNvPr id="5" name="Рисунок 4" descr="Kids_Internet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3643314"/>
            <a:ext cx="3714428" cy="2472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6" grpId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477962"/>
          </a:xfrm>
          <a:noFill/>
        </p:spPr>
        <p:txBody>
          <a:bodyPr/>
          <a:lstStyle/>
          <a:p>
            <a:pPr algn="ctr">
              <a:lnSpc>
                <a:spcPts val="6900"/>
              </a:lnSpc>
            </a:pPr>
            <a:r>
              <a:rPr lang="ru-RU" sz="4000" b="1" smtClean="0"/>
              <a:t>ЗАЩИТИ СЕБЯ САМ! </a:t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27653" name="Text Box 4"/>
          <p:cNvSpPr txBox="1">
            <a:spLocks noGrp="1" noChangeArrowheads="1"/>
          </p:cNvSpPr>
          <p:nvPr>
            <p:ph type="body" idx="4294967295"/>
          </p:nvPr>
        </p:nvSpPr>
        <p:spPr>
          <a:xfrm>
            <a:off x="990600" y="4876800"/>
            <a:ext cx="7010400" cy="1401763"/>
          </a:xfrm>
          <a:noFill/>
        </p:spPr>
        <p:txBody>
          <a:bodyPr/>
          <a:lstStyle/>
          <a:p>
            <a:pPr>
              <a:lnSpc>
                <a:spcPts val="3500"/>
              </a:lnSpc>
              <a:spcBef>
                <a:spcPct val="0"/>
              </a:spcBef>
              <a:buFontTx/>
              <a:buNone/>
              <a:tabLst>
                <a:tab pos="1130300" algn="l"/>
              </a:tabLst>
            </a:pPr>
            <a:r>
              <a:rPr lang="ru-RU" b="1" smtClean="0"/>
              <a:t>И тогда тебе не страшны никакие </a:t>
            </a:r>
            <a:br>
              <a:rPr lang="ru-RU" b="1" smtClean="0"/>
            </a:br>
            <a:r>
              <a:rPr lang="ru-RU" b="1" smtClean="0"/>
              <a:t>	напасти из Интернета! </a:t>
            </a:r>
          </a:p>
          <a:p>
            <a:pPr>
              <a:lnSpc>
                <a:spcPts val="3500"/>
              </a:lnSpc>
              <a:spcBef>
                <a:spcPct val="0"/>
              </a:spcBef>
              <a:buFontTx/>
              <a:buNone/>
              <a:tabLst>
                <a:tab pos="1130300" algn="l"/>
              </a:tabLst>
            </a:pPr>
            <a:endParaRPr lang="ru-RU" sz="3700" b="1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27654" name="Picture 2" descr="a2eb4b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057400"/>
            <a:ext cx="3959225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utoUpdateAnimBg="0"/>
      <p:bldP spid="2765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deti-i-computer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0" y="228600"/>
            <a:ext cx="4648200" cy="3486150"/>
          </a:xfrm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990600" y="3657600"/>
            <a:ext cx="76136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800">
                <a:solidFill>
                  <a:srgbClr val="000000"/>
                </a:solidFill>
              </a:rPr>
              <a:t>Следует понимать, что подключаясь к Интернет, ваш ребенок встречается с целым рядом угроз, о которых он может даже и не подозревать. Объяснить ему это обязаны родители перед тем, как разрешить ему выход в Интернет.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096962"/>
          </a:xfrm>
        </p:spPr>
        <p:txBody>
          <a:bodyPr/>
          <a:lstStyle/>
          <a:p>
            <a:pPr algn="ctr"/>
            <a:r>
              <a:rPr lang="ru-RU" sz="3200" b="1" smtClean="0"/>
              <a:t>Какие опасности подстерегают </a:t>
            </a:r>
            <a:br>
              <a:rPr lang="ru-RU" sz="3200" b="1" smtClean="0"/>
            </a:br>
            <a:r>
              <a:rPr lang="ru-RU" sz="3200" b="1" smtClean="0"/>
              <a:t>нас в Интернете?</a:t>
            </a:r>
            <a:r>
              <a:rPr lang="ru-RU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6628" name="Picture 2" descr="a2ed40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990600"/>
            <a:ext cx="7543800" cy="5657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152400"/>
            <a:ext cx="8534400" cy="1371600"/>
          </a:xfrm>
          <a:noFill/>
        </p:spPr>
        <p:txBody>
          <a:bodyPr anchor="b"/>
          <a:lstStyle/>
          <a:p>
            <a:pPr algn="ctr"/>
            <a:r>
              <a:rPr lang="ru-RU" smtClean="0">
                <a:latin typeface="Arial" charset="0"/>
              </a:rPr>
              <a:t>Какие угрозы встречаются наиболее часто?</a:t>
            </a:r>
            <a:r>
              <a:rPr lang="ru-RU" smtClean="0"/>
              <a:t> 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381000" y="1828800"/>
            <a:ext cx="8534400" cy="3657600"/>
          </a:xfrm>
          <a:noFill/>
        </p:spPr>
        <p:txBody>
          <a:bodyPr/>
          <a:lstStyle/>
          <a:p>
            <a:r>
              <a:rPr lang="ru-RU" smtClean="0">
                <a:latin typeface="Arial" charset="0"/>
              </a:rPr>
              <a:t>Угроза заражения вредоносным ПО. </a:t>
            </a:r>
          </a:p>
          <a:p>
            <a:r>
              <a:rPr lang="ru-RU" smtClean="0">
                <a:latin typeface="Arial" charset="0"/>
              </a:rPr>
              <a:t>Доступ к нежелательному содержимому</a:t>
            </a:r>
          </a:p>
          <a:p>
            <a:r>
              <a:rPr lang="ru-RU" smtClean="0">
                <a:latin typeface="Arial" charset="0"/>
              </a:rPr>
              <a:t>Контакты с незнакомыми людьми с помощью чатов или электронной почты</a:t>
            </a:r>
          </a:p>
          <a:p>
            <a:r>
              <a:rPr lang="ru-RU" smtClean="0">
                <a:latin typeface="Arial" charset="0"/>
              </a:rPr>
              <a:t>Неконтролируемые покупки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utoUpdateAnimBg="0"/>
      <p:bldP spid="1536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8604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Задачи родителей: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2060848"/>
            <a:ext cx="8229600" cy="3960440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b="1" dirty="0" smtClean="0"/>
              <a:t> </a:t>
            </a:r>
            <a:r>
              <a:rPr lang="ru-RU" sz="2400" dirty="0" smtClean="0"/>
              <a:t>защитить ребенка от нежелательного </a:t>
            </a:r>
            <a:r>
              <a:rPr lang="ru-RU" sz="2400" dirty="0" err="1" smtClean="0"/>
              <a:t>контента</a:t>
            </a:r>
            <a:r>
              <a:rPr lang="ru-RU" sz="2400" dirty="0" smtClean="0"/>
              <a:t> в Интернете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/>
              <a:t>научить ребенка быть острожным при знакомстве с новыми людьми в Интернете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/>
              <a:t>проинформировать ребенка  о распространенных методах мошенничества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/>
              <a:t>уберечь от Интернет-зависимости</a:t>
            </a:r>
          </a:p>
          <a:p>
            <a:pPr algn="ctr"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00042"/>
            <a:ext cx="7621160" cy="100013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Как выявить признаки </a:t>
            </a:r>
            <a:br>
              <a:rPr lang="ru-RU" sz="3600" dirty="0" smtClean="0"/>
            </a:br>
            <a:r>
              <a:rPr lang="ru-RU" sz="3600" dirty="0" smtClean="0"/>
              <a:t>Интернет-зависимости у ребенка?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716016" y="2240280"/>
            <a:ext cx="4248472" cy="42850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 Оцените, сколько времени ребенок проводит в Сети;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узнайте, насколько важно для ребенка общение в Сети;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 понаблюдайте за сменой настроения ребенка после выхода из Сети</a:t>
            </a:r>
            <a:endParaRPr lang="ru-RU" sz="2400" dirty="0"/>
          </a:p>
        </p:txBody>
      </p:sp>
      <p:pic>
        <p:nvPicPr>
          <p:cNvPr id="4" name="Содержимое 3" descr="s749.jpg">
            <a:hlinkClick r:id="rId2"/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2924944"/>
            <a:ext cx="4287878" cy="23481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0"/>
            <a:ext cx="8229600" cy="838200"/>
          </a:xfrm>
          <a:noFill/>
        </p:spPr>
        <p:txBody>
          <a:bodyPr anchorCtr="1"/>
          <a:lstStyle/>
          <a:p>
            <a:r>
              <a:rPr lang="ru-RU" smtClean="0">
                <a:solidFill>
                  <a:srgbClr val="660066"/>
                </a:solidFill>
                <a:latin typeface="Arial" charset="0"/>
              </a:rPr>
              <a:t>Рекомендации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914400"/>
            <a:ext cx="8229600" cy="4953000"/>
          </a:xfrm>
          <a:noFill/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ru-RU" sz="2400" smtClean="0">
                <a:solidFill>
                  <a:srgbClr val="660033"/>
                </a:solidFill>
              </a:rPr>
              <a:t>Посещайте Интернет вместе с детьми; 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smtClean="0">
                <a:solidFill>
                  <a:srgbClr val="660033"/>
                </a:solidFill>
              </a:rPr>
              <a:t>Объясните детям, что если в Интернет что-либо беспокоит их, то им следует не скрывать этого, а поделиться с вами своим беспокойством;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smtClean="0">
                <a:solidFill>
                  <a:srgbClr val="660033"/>
                </a:solidFill>
              </a:rPr>
              <a:t>Объясните ребенку, что при общении в чатах, использовании программ мгновенного обмена сообщениями нельзя использовать реальное имя;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smtClean="0">
                <a:solidFill>
                  <a:srgbClr val="660033"/>
                </a:solidFill>
              </a:rPr>
              <a:t>Объясните детям, что далеко не все, что они могут прочесть или увидеть в Интернет – правда. Приучите их спрашивать о том, в чем они не уверены;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smtClean="0">
                <a:solidFill>
                  <a:srgbClr val="660033"/>
                </a:solidFill>
              </a:rPr>
              <a:t>Не забывайте контролировать детей в Интернет с помощью специального программного обеспечения. Это поможет вам отфильтровывать вредоносное содержание, выяснить, какие сайты на самом деле посещает ваш ребенок и что он там делает.</a:t>
            </a:r>
          </a:p>
          <a:p>
            <a:pPr marL="609600" indent="-609600">
              <a:lnSpc>
                <a:spcPct val="90000"/>
              </a:lnSpc>
            </a:pPr>
            <a:endParaRPr lang="ru-RU" sz="2400" smtClean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  <p:bldP spid="2560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500174"/>
            <a:ext cx="8133893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http://maps.google.com/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Он-лайн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карты мира.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http://www.tvidi.ru/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Детский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портал-соцсеть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игры, общение, дневники, фотографии 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видеоматериалы.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www.mirbibigona.ru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/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Детская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соцсеть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общение, музыка, фотоальбомы, игры, новости.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http://www.smeshariki.ru/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Развлекательная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соцсеть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игры, музыка, мультфильмы.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http://www.smeshariki.ru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Сайт посвящен мультфильму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Смешарики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http://www.allforchildren.ru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Загадки, колыбельные,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скороговорки, задачи 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головоломки,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уроки по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рисованию, поделки, энциклопедия, множество игр для дома 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улицы.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http://www.nd.ru/DK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Страничка для юных почемучек 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изобретателей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http://www.1001skazka.com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сайте можно скачать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аудиофайлы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сказки, аудиокниги.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http://vkids.km.ru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Игры для детей разного возраста. Есть мультимедиа-уроки.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http://membrana.ru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Информационно-образовательный интернет-журнал 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новых технологиях.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http://www.teremoc.ru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Детский сайт 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развивающими играми, загадками, ребусами, мультфильмами.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http://www.murzilka.org/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Сайт журнала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Мурзилка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стихами, раскрасками, конкурсами и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7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  <a:hlinkClick r:id="rId13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toys-speak.com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Детский сайт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Буратино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детские сказки, библиотека, аудио-сказки, видеотека.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67544" y="764705"/>
            <a:ext cx="8229600" cy="10926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Рекомендуемые сайты: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57166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Использованные </a:t>
            </a:r>
            <a:br>
              <a:rPr lang="ru-RU" b="1" dirty="0" smtClean="0"/>
            </a:br>
            <a:r>
              <a:rPr lang="ru-RU" b="1" dirty="0" smtClean="0"/>
              <a:t>Интернет-ресурсы: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43050"/>
            <a:ext cx="7604918" cy="4143404"/>
          </a:xfrm>
        </p:spPr>
        <p:txBody>
          <a:bodyPr>
            <a:normAutofit fontScale="85000" lnSpcReduction="20000"/>
          </a:bodyPr>
          <a:lstStyle/>
          <a:p>
            <a:r>
              <a:rPr lang="en-US" sz="1800" dirty="0" smtClean="0">
                <a:hlinkClick r:id="rId2"/>
              </a:rPr>
              <a:t>http://cbslibrary5.blogspot.ru/2013/06/blog-post_3.html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http://rupor.sampo.ru/topic/19845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http://www.blagoda.com/wp-content/uploads/2013/01/Kids_Internet.jpg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ru-RU" sz="1800" u="sng" dirty="0" smtClean="0">
                <a:hlinkClick r:id="rId5"/>
              </a:rPr>
              <a:t>http://2x2.su/public/article/images/e733cf63ea4bdce41d55afadf9c2748c58b836f2.jpg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ru-RU" sz="1800" u="sng" dirty="0" smtClean="0">
                <a:hlinkClick r:id="rId6"/>
              </a:rPr>
              <a:t>http://2x2.su/public/wysiwyg/images/Depositphotos_7113734_s.jpg</a:t>
            </a:r>
            <a:endParaRPr lang="en-US" sz="1800" u="sng" dirty="0" smtClean="0"/>
          </a:p>
          <a:p>
            <a:endParaRPr lang="ru-RU" sz="1800" dirty="0" smtClean="0"/>
          </a:p>
          <a:p>
            <a:r>
              <a:rPr lang="ru-RU" sz="1800" u="sng" dirty="0" smtClean="0">
                <a:hlinkClick r:id="rId7"/>
              </a:rPr>
              <a:t>http://images.vfl.ru/ii/1370090376/227bfc88/2450013_m.jpg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ru-RU" sz="1800" u="sng" dirty="0" smtClean="0">
                <a:hlinkClick r:id="rId8"/>
              </a:rPr>
              <a:t>http://www.igromagazin.ru/img/wysiwyg/Jungunternehmer_254399.jpg</a:t>
            </a:r>
            <a:endParaRPr lang="en-US" sz="1800" u="sng" dirty="0" smtClean="0"/>
          </a:p>
          <a:p>
            <a:endParaRPr lang="en-US" sz="1800" u="sng" dirty="0" smtClean="0"/>
          </a:p>
          <a:p>
            <a:r>
              <a:rPr lang="ru-RU" sz="1800" u="sng" dirty="0" smtClean="0">
                <a:hlinkClick r:id="rId9"/>
              </a:rPr>
              <a:t>http://www.childnmom.ru/wp-content/uploads/2012/09/semeyniy-budjet.jpg</a:t>
            </a:r>
            <a:endParaRPr lang="ru-RU" sz="1800" u="sng" dirty="0" smtClean="0"/>
          </a:p>
          <a:p>
            <a:endParaRPr lang="ru-RU" sz="1800" u="sng" dirty="0" smtClean="0"/>
          </a:p>
          <a:p>
            <a:r>
              <a:rPr lang="en-US" sz="1800" dirty="0" smtClean="0">
                <a:hlinkClick r:id="rId10"/>
              </a:rPr>
              <a:t>http://lichnorastu.ru/wp-content/uploads/2013/04/s749.jpg</a:t>
            </a:r>
            <a:endParaRPr lang="ru-RU" sz="1800" dirty="0" smtClean="0"/>
          </a:p>
          <a:p>
            <a:endParaRPr lang="en-US" sz="1800" u="sng" dirty="0" smtClean="0"/>
          </a:p>
          <a:p>
            <a:endParaRPr lang="en-US" sz="2600" u="sng" dirty="0" smtClean="0"/>
          </a:p>
          <a:p>
            <a:endParaRPr lang="en-US" sz="2600" dirty="0" smtClean="0"/>
          </a:p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Безопасность в интернете">
  <a:themeElements>
    <a:clrScheme name="Office Theme 12">
      <a:dk1>
        <a:srgbClr val="09817E"/>
      </a:dk1>
      <a:lt1>
        <a:srgbClr val="FFFFFF"/>
      </a:lt1>
      <a:dk2>
        <a:srgbClr val="0281BA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66D6B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09817E"/>
        </a:dk1>
        <a:lt1>
          <a:srgbClr val="FFFFFF"/>
        </a:lt1>
        <a:dk2>
          <a:srgbClr val="0281BA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66D6B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Безопасность в интернете</Template>
  <TotalTime>6</TotalTime>
  <Words>323</Words>
  <Application>Microsoft PowerPoint</Application>
  <PresentationFormat>Экран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презентация Безопасность в интернете</vt:lpstr>
      <vt:lpstr>Родительское собрание «Безопасность детей в интернете</vt:lpstr>
      <vt:lpstr>Слайд 2</vt:lpstr>
      <vt:lpstr>Какие опасности подстерегают  нас в Интернете? </vt:lpstr>
      <vt:lpstr>Какие угрозы встречаются наиболее часто? </vt:lpstr>
      <vt:lpstr>Задачи родителей:</vt:lpstr>
      <vt:lpstr>Как выявить признаки  Интернет-зависимости у ребенка?</vt:lpstr>
      <vt:lpstr>Рекомендации</vt:lpstr>
      <vt:lpstr>Рекомендуемые сайты: </vt:lpstr>
      <vt:lpstr>Использованные  Интернет-ресурсы:</vt:lpstr>
      <vt:lpstr>ЗАЩИТИ СЕБЯ САМ!  </vt:lpstr>
    </vt:vector>
  </TitlesOfParts>
  <Manager/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«Безопасность детей в интернете</dc:title>
  <dc:subject/>
  <dc:creator>Мама</dc:creator>
  <cp:keywords/>
  <dc:description/>
  <cp:lastModifiedBy>Мама</cp:lastModifiedBy>
  <cp:revision>5</cp:revision>
  <cp:lastPrinted>1601-01-01T00:00:00Z</cp:lastPrinted>
  <dcterms:created xsi:type="dcterms:W3CDTF">2014-12-12T14:11:14Z</dcterms:created>
  <dcterms:modified xsi:type="dcterms:W3CDTF">2014-12-12T14:18:04Z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TC010902851033</vt:lpwstr>
  </property>
</Properties>
</file>